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45F84-2008-4503-AF08-10A0A4E65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D544F-8844-45E6-A7F8-3E811C7D1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3FA5F-3EB4-449F-853F-76ABCEE73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CFAF-28B0-4BA7-940A-57CFF03390C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23E3D-7C0A-45A5-83C8-88E914680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A512B-0A14-427A-98AD-52838E0D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41B2-FC18-4C5C-AD2C-0CDBE3E1D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1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34B78-9FA3-440A-A986-33E2C9294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80B56E-4B71-44C2-B44D-04F0221CB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98045-8E01-4CAD-8D84-B32664B32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CFAF-28B0-4BA7-940A-57CFF03390C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CC912-995B-4D89-83F5-F13D6A076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26DB-317E-4D0D-AAA3-F9E74140A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41B2-FC18-4C5C-AD2C-0CDBE3E1D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3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F944D5-2133-4935-BC7C-08B579742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4F5E49-6202-43B9-AE18-851AF86B0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540FF-B14F-4536-9E72-F86938AAB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CFAF-28B0-4BA7-940A-57CFF03390C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3FA3F-64B0-4EAA-864A-62645BE78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7B563-41FA-4F0F-8C48-9DE353CCE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41B2-FC18-4C5C-AD2C-0CDBE3E1D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3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B00FA-3E3B-4087-8578-B73948528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F2235-3759-42C7-AA7B-1657DF959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1FCF1-4E50-495A-A600-7B6961843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CFAF-28B0-4BA7-940A-57CFF03390C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99C46-DB40-455F-BDCF-FD675742C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7242E-8068-488A-80D5-3B8C07C6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41B2-FC18-4C5C-AD2C-0CDBE3E1D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7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71D2C-A0A9-4457-A879-3EEB206E6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4879D-4611-4EB8-8D64-A6051D2EB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A75B1-156E-4B73-98DB-EC5901D17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CFAF-28B0-4BA7-940A-57CFF03390C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1E850-DE42-4F6C-943E-DA4CF2C5A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DF948-46B6-48BB-BBA8-D5F088527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41B2-FC18-4C5C-AD2C-0CDBE3E1D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3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A2C1-566C-4149-BA17-D30C2CEA1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04DBF-51DD-465F-91E5-485F64E9B5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4636AA-AEC6-4DBD-A7D9-F316BB56E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B65F5-5936-408B-BE3A-6BC5FE30E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CFAF-28B0-4BA7-940A-57CFF03390C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1342A9-792F-4AF2-B4C9-73DFB5145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7B6A29-5E6B-4649-A9A9-0590773E1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41B2-FC18-4C5C-AD2C-0CDBE3E1D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6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1380C-067D-47F1-BE6F-7EE781DE7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C5D0C-CA4B-488D-9961-D64B04B36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49789-EC99-4AD4-9033-7923E3080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62C48-3FB7-4C03-97AD-C92486D264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3F633B-7926-44E3-A938-625C445AA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E032E3-2E25-4436-BEEA-AC34AB46A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CFAF-28B0-4BA7-940A-57CFF03390C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34CE7B-2E33-4663-90A7-A2AD63D06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CDADB8-10E5-4CAD-AF37-1F767E059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41B2-FC18-4C5C-AD2C-0CDBE3E1D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6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76DD2-9C04-4245-A94F-25C201ACC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CC4EF7-9E04-49B4-9E20-746B1B117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CFAF-28B0-4BA7-940A-57CFF03390C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0C18F-A0E7-44AD-AD00-27372847F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60EA2-F373-419A-B50D-B7143322D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41B2-FC18-4C5C-AD2C-0CDBE3E1D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70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F085B8-ECF1-40F9-8DE4-04A610FAA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CFAF-28B0-4BA7-940A-57CFF03390C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1D57A7-7A8A-4D70-872C-31F919288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4EAF2-E21A-4875-B995-AEE2893C2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41B2-FC18-4C5C-AD2C-0CDBE3E1D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97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564A2-496E-4492-89CE-6E7A94EA5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643F1-9267-4D6C-9EBF-43C3B30B5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370603-5FEC-4001-997A-4A46BE21C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41B82A-EEA2-409D-A394-48374CCD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CFAF-28B0-4BA7-940A-57CFF03390C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87E2D1-583E-4952-9CDB-59610776A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F10EF-814B-40F4-A73B-F5CE9142A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41B2-FC18-4C5C-AD2C-0CDBE3E1D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5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04529-920C-4588-9709-12885E7F0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6D7209-DD53-4D70-AB9D-D2BAF475E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A4BA2-6D56-443E-AC1D-5793A1D41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385241-03B0-4D1A-AA99-61E97EB97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CFAF-28B0-4BA7-940A-57CFF03390C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735C0-C977-443C-B52D-C71469795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193AD-648F-4E54-9F29-E29322AA0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41B2-FC18-4C5C-AD2C-0CDBE3E1D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2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A9E500-F712-4864-8684-6682561A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B99833-742C-4AB3-BE91-5912ACF9C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34B50-F9F6-404B-BF15-29D0A7A98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9CFAF-28B0-4BA7-940A-57CFF03390C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91352-58A5-45D1-A19F-39C43B2179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E4478-57EE-464B-8265-60D04A895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841B2-FC18-4C5C-AD2C-0CDBE3E1D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9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6A9CA-210F-47B5-9E06-E9A7E98225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Bronchiectasis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1A1A91-4449-4E45-96BE-FF64F62A5F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Sujata </a:t>
            </a:r>
            <a:r>
              <a:rPr lang="en-US" dirty="0" err="1"/>
              <a:t>Walode</a:t>
            </a:r>
            <a:r>
              <a:rPr lang="en-US"/>
              <a:t>, Tutor, MGM SBSA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49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FD12D1-7C12-4582-B806-D6D031886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13" y="0"/>
            <a:ext cx="8083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91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AF351A-28DA-4655-83AD-9280DFA1A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52" y="0"/>
            <a:ext cx="7580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05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0D0ADD-2819-407B-8CEB-BA306A23C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817" y="0"/>
            <a:ext cx="7885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29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BA0E95-51B9-40A4-BE61-F2FEF25DB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625" y="0"/>
            <a:ext cx="69176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6CE47C-45BC-4D35-8D3A-C96456F35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96" y="0"/>
            <a:ext cx="7023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72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3A9708-A558-41F2-8D1E-3D550C0AC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3" y="0"/>
            <a:ext cx="6718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14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Bronchiectasis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Bronchiectasis</dc:title>
  <dc:creator>User</dc:creator>
  <cp:lastModifiedBy>User</cp:lastModifiedBy>
  <cp:revision>2</cp:revision>
  <dcterms:created xsi:type="dcterms:W3CDTF">2023-07-14T04:34:02Z</dcterms:created>
  <dcterms:modified xsi:type="dcterms:W3CDTF">2023-11-01T05:25:48Z</dcterms:modified>
</cp:coreProperties>
</file>